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3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290C8DB-2F4A-48A9-BDB4-FD8D9B215C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C57515CA-3001-4768-B94E-C4EB94FC10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5FD3B7BD-F6D0-4BE4-83AC-C30023367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83F01-002F-4A22-9911-001D280E1A36}" type="datetimeFigureOut">
              <a:rPr lang="cs-CZ" smtClean="0"/>
              <a:pPr/>
              <a:t>10.10.2020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D05E43E4-2A9D-4D63-A6E3-E52C0E5F3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AADDFBF1-74A1-494C-ABC3-B394F1482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D87F9-5A81-40F9-B7FC-82E3092D6AC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651248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AA06C50-B42C-4B69-88A2-A47854105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90A340AE-E37B-4783-84A2-18FD734633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F952E40C-216D-4F58-9B47-BC6B233B7E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83F01-002F-4A22-9911-001D280E1A36}" type="datetimeFigureOut">
              <a:rPr lang="cs-CZ" smtClean="0"/>
              <a:pPr/>
              <a:t>10.10.2020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3BC88C04-044A-400B-85ED-74D17A9BC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C3DD29DB-1275-4720-B0C4-EF84316E0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D87F9-5A81-40F9-B7FC-82E3092D6AC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3411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xmlns="" id="{571A5165-BFE9-49B3-A5A3-3FE31728D1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A1B72E41-3E18-42B6-84E5-412D6A2F3E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681B0AB5-DAC9-4E4E-B282-71FBB845A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83F01-002F-4A22-9911-001D280E1A36}" type="datetimeFigureOut">
              <a:rPr lang="cs-CZ" smtClean="0"/>
              <a:pPr/>
              <a:t>10.10.2020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7B2C3A7D-DE12-475B-9C23-00F246A80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40AE3BE8-1F55-46F1-8862-B29512EE7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D87F9-5A81-40F9-B7FC-82E3092D6AC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036816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A0890AF-D8A8-48DF-8446-B3EF79B26D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654737A3-BF19-4AED-9044-332A537D1D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101C797B-ED3C-4B12-9E1B-53E3AC8B2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83F01-002F-4A22-9911-001D280E1A36}" type="datetimeFigureOut">
              <a:rPr lang="cs-CZ" smtClean="0"/>
              <a:pPr/>
              <a:t>10.10.2020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EA3A10A4-CF88-4540-9BB0-32E1A514D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6635E479-4D8C-4070-97DA-6DF967212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D87F9-5A81-40F9-B7FC-82E3092D6AC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49587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0F62614-EEBD-4EDC-BF01-4E2D0E00E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F815340E-FCDE-476E-8CAD-91E1185D69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662805B2-F86D-42EE-BDAC-EFFAC2A0E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83F01-002F-4A22-9911-001D280E1A36}" type="datetimeFigureOut">
              <a:rPr lang="cs-CZ" smtClean="0"/>
              <a:pPr/>
              <a:t>10.10.2020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916DB8DB-A2B9-48F9-A3D2-2A3E11B8A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2B1AF4A9-966D-4C39-A9EE-FE4832EC8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D87F9-5A81-40F9-B7FC-82E3092D6AC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302221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C5D1ABD-EF45-4139-B22B-7569A74C92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D3DB036F-6392-467B-A393-40020688CA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7FE2DD92-FF6F-47F6-8AA9-6AA28F826B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9D870A85-3B4E-4E17-AC4E-DD7FFD051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83F01-002F-4A22-9911-001D280E1A36}" type="datetimeFigureOut">
              <a:rPr lang="cs-CZ" smtClean="0"/>
              <a:pPr/>
              <a:t>10.10.2020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7396FA6B-4659-4CAD-8889-F9275D478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82591DEA-9ED8-4B84-BB2F-8D5856EFB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D87F9-5A81-40F9-B7FC-82E3092D6AC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07661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0FB5E91-1A67-4FA1-819D-A6C1DA9ADC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C09E4C57-1668-4868-992A-A6B05EA5C0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F2241911-AF42-4778-A888-0C0B26D3E4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xmlns="" id="{ACE8868B-F796-43D6-8836-6BDD75CC4B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xmlns="" id="{C702F240-59B4-4A61-A28C-C7DD42D58B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xmlns="" id="{27C07DDF-0178-4ED8-8756-4C99A22BC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83F01-002F-4A22-9911-001D280E1A36}" type="datetimeFigureOut">
              <a:rPr lang="cs-CZ" smtClean="0"/>
              <a:pPr/>
              <a:t>10.10.2020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xmlns="" id="{166B6DA8-C803-48B9-A0DC-354ACFD41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xmlns="" id="{80AA359C-21D5-448E-9E25-35ADE1CDF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D87F9-5A81-40F9-B7FC-82E3092D6AC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319966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343C787-CF3C-4023-8E81-BE2541C96C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3F0306B5-8311-4D06-8A73-5A4A18FEA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83F01-002F-4A22-9911-001D280E1A36}" type="datetimeFigureOut">
              <a:rPr lang="cs-CZ" smtClean="0"/>
              <a:pPr/>
              <a:t>10.10.2020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081716EA-9593-4FE0-8A0F-1BFEB0EB2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40B54629-CD4F-44E3-887E-02020F25D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D87F9-5A81-40F9-B7FC-82E3092D6AC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735311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xmlns="" id="{E6C2C5D2-F446-4FE5-BDBD-DC53BC949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83F01-002F-4A22-9911-001D280E1A36}" type="datetimeFigureOut">
              <a:rPr lang="cs-CZ" smtClean="0"/>
              <a:pPr/>
              <a:t>10.10.2020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EA069830-FF62-4994-B528-29250D743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9AD870B5-B506-41D5-9EF6-A17C2A384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D87F9-5A81-40F9-B7FC-82E3092D6AC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9957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7E4C73C-1D45-42DE-B79F-A4DED40E3A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B2FF9A53-8364-4702-BB3D-B007424EA1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2D1D2E58-9A80-4EAB-A5E6-5F8FB059E0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B6EA5A88-07A9-4A0F-81D5-9327D7517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83F01-002F-4A22-9911-001D280E1A36}" type="datetimeFigureOut">
              <a:rPr lang="cs-CZ" smtClean="0"/>
              <a:pPr/>
              <a:t>10.10.2020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CF5D47C7-79A6-4BAD-91A4-C1A0A9F7D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CDB35F42-DEC4-489E-BCD3-0A746E070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D87F9-5A81-40F9-B7FC-82E3092D6AC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061204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4E4CC64-95C3-4529-B4A9-C184C1799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xmlns="" id="{969CB20E-DDA4-4B12-8174-64CFF0B59B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6DF94BE6-A682-48B4-9AD9-32198679D7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75EA8934-E0F7-4EF2-990B-8B704DFAA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83F01-002F-4A22-9911-001D280E1A36}" type="datetimeFigureOut">
              <a:rPr lang="cs-CZ" smtClean="0"/>
              <a:pPr/>
              <a:t>10.10.2020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A316F94C-3469-4441-8A58-A4AE02ED3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1596DD8E-D04D-4C9A-B634-7408EF2B5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D87F9-5A81-40F9-B7FC-82E3092D6AC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309715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940F4D7A-237E-48DC-83FB-847DFC7BC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412B7F79-B576-4BCE-9E72-3FD04767F4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A1109A6C-15B1-4E63-98E6-F0F7CC5EEA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A83F01-002F-4A22-9911-001D280E1A36}" type="datetimeFigureOut">
              <a:rPr lang="cs-CZ" smtClean="0"/>
              <a:pPr/>
              <a:t>10.10.2020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0A13C888-DA2A-4244-863F-9B42325B47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BFD66132-697A-4F9C-B1E1-6DAB587040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4D87F9-5A81-40F9-B7FC-82E3092D6AC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432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>
            <a:extLst>
              <a:ext uri="{FF2B5EF4-FFF2-40B4-BE49-F238E27FC236}">
                <a16:creationId xmlns:a16="http://schemas.microsoft.com/office/drawing/2014/main" xmlns="" id="{90E0BC1A-6674-400D-92CD-961FC181324E}"/>
              </a:ext>
            </a:extLst>
          </p:cNvPr>
          <p:cNvSpPr txBox="1"/>
          <p:nvPr/>
        </p:nvSpPr>
        <p:spPr>
          <a:xfrm>
            <a:off x="1550265" y="306056"/>
            <a:ext cx="62607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Najdi 10 rozdílů 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94CA0903-4CE9-4951-AAAC-DA1D3F418DA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78000" y="979715"/>
            <a:ext cx="4063280" cy="5630092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8A357AB3-9ED3-4F9C-BDE8-D160E8FDBF2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06434" y="982747"/>
            <a:ext cx="3978080" cy="5627058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xmlns="" val="295937924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</Words>
  <Application>Microsoft Office PowerPoint</Application>
  <PresentationFormat>Vlastní</PresentationFormat>
  <Paragraphs>1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Office</vt:lpstr>
      <vt:lpstr>Snímek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Obec Líbeznice</dc:creator>
  <cp:lastModifiedBy>Uživatel systému Windows</cp:lastModifiedBy>
  <cp:revision>4</cp:revision>
  <dcterms:created xsi:type="dcterms:W3CDTF">2020-10-05T12:50:47Z</dcterms:created>
  <dcterms:modified xsi:type="dcterms:W3CDTF">2020-10-10T11:55:33Z</dcterms:modified>
</cp:coreProperties>
</file>