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19C3-DDDA-4606-978E-0E06628F1F6F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B6092-0F55-4755-B8DF-A281B99BB3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24036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908720"/>
            <a:ext cx="268605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6672"/>
            <a:ext cx="21812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Uživatel systému Windows</cp:lastModifiedBy>
  <cp:revision>1</cp:revision>
  <dcterms:created xsi:type="dcterms:W3CDTF">2020-10-03T17:25:07Z</dcterms:created>
  <dcterms:modified xsi:type="dcterms:W3CDTF">2020-10-04T07:17:19Z</dcterms:modified>
</cp:coreProperties>
</file>