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46FF-8BDC-42F0-AE9E-CA9948EBB1CA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BBBFE-D308-4B53-B0B8-04D47E454F8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8217"/>
            <a:ext cx="4608512" cy="636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Uživatel systému Windows</cp:lastModifiedBy>
  <cp:revision>2</cp:revision>
  <dcterms:created xsi:type="dcterms:W3CDTF">2020-10-03T19:31:36Z</dcterms:created>
  <dcterms:modified xsi:type="dcterms:W3CDTF">2020-10-03T19:42:52Z</dcterms:modified>
</cp:coreProperties>
</file>